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4C1F-946D-4CE1-99AF-68AD5F2B0FB1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E5C-A8BA-4248-A5CB-D5A4E3CFE1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5445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4C1F-946D-4CE1-99AF-68AD5F2B0FB1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E5C-A8BA-4248-A5CB-D5A4E3CFE1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634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4C1F-946D-4CE1-99AF-68AD5F2B0FB1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E5C-A8BA-4248-A5CB-D5A4E3CFE1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4980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4C1F-946D-4CE1-99AF-68AD5F2B0FB1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E5C-A8BA-4248-A5CB-D5A4E3CFE1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45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4C1F-946D-4CE1-99AF-68AD5F2B0FB1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E5C-A8BA-4248-A5CB-D5A4E3CFE1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03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4C1F-946D-4CE1-99AF-68AD5F2B0FB1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E5C-A8BA-4248-A5CB-D5A4E3CFE1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38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4C1F-946D-4CE1-99AF-68AD5F2B0FB1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E5C-A8BA-4248-A5CB-D5A4E3CFE1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941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4C1F-946D-4CE1-99AF-68AD5F2B0FB1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E5C-A8BA-4248-A5CB-D5A4E3CFE1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1564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4C1F-946D-4CE1-99AF-68AD5F2B0FB1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E5C-A8BA-4248-A5CB-D5A4E3CFE1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4526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4C1F-946D-4CE1-99AF-68AD5F2B0FB1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E5C-A8BA-4248-A5CB-D5A4E3CFE1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468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4C1F-946D-4CE1-99AF-68AD5F2B0FB1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E5C-A8BA-4248-A5CB-D5A4E3CFE1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6423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B4C1F-946D-4CE1-99AF-68AD5F2B0FB1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0FE5C-A8BA-4248-A5CB-D5A4E3CFE1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257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498" y="602947"/>
            <a:ext cx="7129462" cy="12446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524000" y="2568633"/>
            <a:ext cx="9144000" cy="941330"/>
          </a:xfrm>
        </p:spPr>
        <p:txBody>
          <a:bodyPr>
            <a:normAutofit/>
          </a:bodyPr>
          <a:lstStyle/>
          <a:p>
            <a:r>
              <a:rPr lang="es-E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PROYECTO FINANCIADO POR EL PROGRAMA DE REACTIVACIÓN ECONÓMICA DE LAS ZONAS DE TRANSICIÓN JUSTA, DESAROLLADO POR EL INSTITUTO PARA LA TRANSICIÓN JUSTA, O.A.</a:t>
            </a:r>
            <a:endParaRPr lang="es-E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524000" y="4225493"/>
            <a:ext cx="9144000" cy="1427161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s-ES" b="1" dirty="0" smtClean="0"/>
              <a:t>Proyecto:</a:t>
            </a:r>
          </a:p>
          <a:p>
            <a:pPr algn="l"/>
            <a:endParaRPr lang="es-ES" b="1" dirty="0" smtClean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s-ES" b="1" dirty="0" smtClean="0"/>
              <a:t>Promotor:</a:t>
            </a:r>
          </a:p>
        </p:txBody>
      </p:sp>
      <p:pic>
        <p:nvPicPr>
          <p:cNvPr id="6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533" y="597391"/>
            <a:ext cx="5113337" cy="12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05354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de Office</vt:lpstr>
      <vt:lpstr>PROYECTO FINANCIADO POR EL PROGRAMA DE REACTIVACIÓN ECONÓMICA DE LAS ZONAS DE TRANSICIÓN JUSTA, DESAROLLADO POR EL INSTITUTO PARA LA TRANSICIÓN JUSTA, O.A.</vt:lpstr>
    </vt:vector>
  </TitlesOfParts>
  <Company>Mincotur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FINANCIADO POR EL PROGRAMA DE REACTIVACIÓN ECONÓMICA DE LAS ZONAS DE TRANSICIÓN JUSTA, DESAROLLADO POR EL INSTITUTO PARA LA TRANSICIÓN JUSTA, O.A.</dc:title>
  <dc:creator>Cuadrado Martinez, Oscar</dc:creator>
  <cp:lastModifiedBy>Machicado Salazar, M.Angeles</cp:lastModifiedBy>
  <cp:revision>2</cp:revision>
  <dcterms:created xsi:type="dcterms:W3CDTF">2025-02-06T09:18:08Z</dcterms:created>
  <dcterms:modified xsi:type="dcterms:W3CDTF">2025-02-21T19:07:11Z</dcterms:modified>
</cp:coreProperties>
</file>